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81" r:id="rId26"/>
    <p:sldId id="270" r:id="rId27"/>
    <p:sldId id="278" r:id="rId28"/>
    <p:sldId id="271" r:id="rId29"/>
    <p:sldId id="273" r:id="rId30"/>
    <p:sldId id="274" r:id="rId31"/>
    <p:sldId id="275" r:id="rId32"/>
    <p:sldId id="279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79A96E-974F-4E09-B334-CCAC66E461A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4E575E-AC84-45D1-9F3A-25D427A3B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Муниципальное автономное дошкольное образовательное учреждение « Центр развития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ребенка  «Солнышко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Ярковского муниципального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района»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92933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Ярково-2015 год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643182"/>
            <a:ext cx="8286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«ЖЕНЩИНА И ВОЙНА»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857233"/>
          <a:ext cx="8429684" cy="5648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83455"/>
                <a:gridCol w="6446229"/>
              </a:tblGrid>
              <a:tr h="1300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Работа 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 родителями</a:t>
                      </a:r>
                      <a:endParaRPr lang="ru-RU" sz="28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000" dirty="0"/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. Информация в родительском уголке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2. Индивидуальные и групповые консультации по организации выставки «Я рисую мир» и проведению праздника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3. Подготовка презентации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«Женщины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 на войне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9246" marR="39246" marT="0" marB="0"/>
                </a:tc>
              </a:tr>
              <a:tr h="3985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/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 Работа с детьми</a:t>
                      </a:r>
                      <a:endParaRPr lang="ru-RU" sz="28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050" dirty="0"/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. Чтение и обсуждение произведений о войне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2. Экскурсия к монументу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Славы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3. Рассматривание иллюстраций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4. Изготовление рисунков на тему «Я рисую мир»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5. Индивидуальные беседы о войне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6. Разучивание стихов, песен о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войне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7.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Изготовление подарков приглашенным ветеранам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8.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Репетиции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9.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Изготовление рисунков на выставку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9246" marR="39246" marT="0" marB="0"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218956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 этап – основной, организационно-практический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73896"/>
            <a:ext cx="47149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 этап – заключительный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Выставка рисунков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День победы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Праздник «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Великий праздник </a:t>
            </a:r>
            <a:r>
              <a:rPr lang="ru-RU" sz="360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День победы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газеты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об участниках Великой отечественной войны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2344"/>
          <p:cNvPicPr>
            <a:picLocks noChangeAspect="1" noChangeArrowheads="1"/>
          </p:cNvPicPr>
          <p:nvPr/>
        </p:nvPicPr>
        <p:blipFill>
          <a:blip r:embed="rId2" cstate="print"/>
          <a:srcRect l="12301" t="5732" r="16270" b="8289"/>
          <a:stretch>
            <a:fillRect/>
          </a:stretch>
        </p:blipFill>
        <p:spPr bwMode="auto">
          <a:xfrm>
            <a:off x="5000628" y="428604"/>
            <a:ext cx="3857652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Роль женщин в Великой Отечественной Войне.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038864"/>
            <a:ext cx="3571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Женщины вместе с мужчинами, детьми и стариками вынесли на своих плечах все тяготы Великой войны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вписали в летопись войны немало славных страниц.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530" name="Picture 2" descr="C:\Users\Администратор\Desktop\ВОВ\1304937189_121005216541.jpg"/>
          <p:cNvPicPr>
            <a:picLocks noChangeAspect="1" noChangeArrowheads="1"/>
          </p:cNvPicPr>
          <p:nvPr/>
        </p:nvPicPr>
        <p:blipFill>
          <a:blip r:embed="rId2" cstate="print"/>
          <a:srcRect t="10000" b="10000"/>
          <a:stretch>
            <a:fillRect/>
          </a:stretch>
        </p:blipFill>
        <p:spPr bwMode="auto">
          <a:xfrm>
            <a:off x="4143372" y="785794"/>
            <a:ext cx="464347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2861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Женщины были на линии фронта: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медиками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лётчицами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/c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снайперами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 частях ПВО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связистками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разведчицами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шофёрами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топографами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репортерами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танкистами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артиллеристами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служили в пехоте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1505" name="Picture 1" descr="C:\Users\Администратор\Desktop\ВОВ\1304937169_ef8b84934a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540545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571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В военное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время женщины, призывались в армию и флот для несения вспомогательной и специальной службы. 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topwar.ru/uploads/posts/2011-03/thumbs/1299559676_t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813297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4958115"/>
            <a:ext cx="3857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Снайперы: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Фаина Якимова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Шанина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Лидия Володина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Во время войны про женщин говорили “Все мы, молодые патриотки, - готовы выступать на защиту нашей прекрасной Родины.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topwar.ru/uploads/posts/2011-03/1299559672_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22815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857752" y="5186997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Александра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Самусенко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командир танкового батальона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</a:rPr>
              <a:t>8360 женщин служили в рядах защитников нашей Родины в ВОВ.</a:t>
            </a:r>
            <a:endParaRPr lang="ru-RU" sz="36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8433" name="Picture 1" descr="C:\Users\Администратор\Desktop\ВОВ\1304937281_800x800x85_5c5b35b9d3162bb86d8fc312e4b015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7196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Администратор\Desktop\ВОВ\1304937132_fem-ppsh.jpg"/>
          <p:cNvPicPr>
            <a:picLocks noChangeAspect="1" noChangeArrowheads="1"/>
          </p:cNvPicPr>
          <p:nvPr/>
        </p:nvPicPr>
        <p:blipFill>
          <a:blip r:embed="rId3" cstate="print"/>
          <a:srcRect l="18966" t="23944"/>
          <a:stretch>
            <a:fillRect/>
          </a:stretch>
        </p:blipFill>
        <p:spPr bwMode="auto">
          <a:xfrm>
            <a:off x="4714876" y="1428736"/>
            <a:ext cx="400050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258324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фронте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служило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1061 женщина снайпер и 407 женщин были инструкторами снайперского дела. 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уничтожили в войну свыше 11280 вражеских солдат и офицеров.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http://topwar.ru/uploads/posts/2011-03/1299559740_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14842" cy="425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57224" y="5749021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Шанина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54 убитых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http://topwar.ru/uploads/posts/2011-03/1299559753_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7196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86314" y="5501333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Герой Советского Союза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Людмила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Павличенко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снайпер - 309 убитых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91716"/>
            <a:ext cx="4357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годы Отечественной войны из женщин было сформировано: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очной гвардейский авиационный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бомбардировочный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полк;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гвардейский бомбардировочный полк;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истребительный полк ПВО;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стрелковая бригада;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запасной стрелковый полк;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школа снайперов;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рота моряков.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http://topwar.ru/uploads/posts/2011-03/1299559684_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9"/>
            <a:ext cx="392909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557214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Герой Советского Союза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Наталья Федоровна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Меклин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(Кравцова)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</a:rPr>
              <a:t>Многие женщины были и командирами и героями Советского Союза. </a:t>
            </a:r>
            <a:endParaRPr lang="ru-RU" sz="36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topwar.ru/uploads/posts/2011-03/1299559680_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9"/>
            <a:ext cx="423672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786314" y="5463848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Герой Советского Союза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Лидия Владимировна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Литвяк</a:t>
            </a:r>
            <a:endParaRPr lang="ru-RU" sz="2000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женщина-истребитель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14 сбитых самолётов противника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http://topwar.ru/uploads/posts/2011-03/1299559754_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28628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2910" y="5679215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Мария Долина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Герой Советского Союза.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737431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Организация: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Муниципальное автономное дошкольное образовательное  учреждение «Центр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развития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ребенка «Солнышко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Ярковского муниципального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района».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Адрес: 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Тюменская область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Ярковский район,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село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рково, улица Декабристов, 26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Авторы: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воспитатель Шмакова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Ольга Васильевна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воспитатель Калистратова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Галина Алексеевна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Вид, тип проекта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краткосрочный, творческий.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дети, родители, воспитатели.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02854"/>
            <a:ext cx="42148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 время войны сельскохозяйственным трудом было занято 19 млн. женщин. Они обеспечивали питанием армию и страны.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промышленности было занято 5 млн. женщин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трудились они директорами,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начальниками цехов, мастерами.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Культура, образование, здравоохранение стали предметом заботы, главным образом, женщин.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http://topwar.ru/uploads/posts/2011-03/1299559690_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36689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6314" y="5715016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Рая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Сурначевская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лётчица 586-го полка 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За особое мужество и героизм 15 женщин-медиков удостоены звания Героя Советского Союза.</a:t>
            </a:r>
            <a:endParaRPr lang="ru-RU" sz="32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topwar.ru/uploads/posts/2011-03/thumbs/1299559685_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428628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C:\Users\Администратор\Desktop\ВОВ\1304937105_ltmed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30054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270739"/>
            <a:ext cx="42148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История еще не знала такого массового участия женщин в вооруженной борьбе за Родину, какое показали советские женщины в годы Великой Отечественной войны.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енщины и девушки овладели почти всеми военными специальностями и вместе со своими мужьями, отцами и братьями несли военную службу во всех родах войск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Советских Вооруженных Сил.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2290" name="Picture 2" descr="C:\Users\Администратор\Desktop\ВОВ\1304937134_fregul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28624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64476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Говорят, что у войны не женское лицо, но военный, жесткий характер, и это в полной мере</a:t>
            </a:r>
            <a:r>
              <a:rPr lang="ru-RU" sz="10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ощутила на себе женщина – войн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фронтовик,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учительница начальной школы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Гридина Ефросинья Алексеевна.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Она заканчивала педучилище, когда началась война,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проработав в школе она решила  идти в армию.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    Вначале она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служила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третьем батальоне стрелковой бригады. Женщина училась всему: колоть штыком, стрелять из винтовок, пулеметов, пушек, ползать  по-пластунски, брать «языков». Навсегда в памяти у Фроси остался первый налет фашистских самолетов. Участвовала в обороне Москвы, освобождении Витебска, охране военных заводов в городе Кемерово. Домой вернулась 21 ноября 1945 года.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Гридина Ефросинья, Воронцова Мария, Хайрулина Магисарвар   Помни меня_files\42068.jpg"/>
          <p:cNvPicPr/>
          <p:nvPr/>
        </p:nvPicPr>
        <p:blipFill>
          <a:blip r:embed="rId2" cstate="print"/>
          <a:srcRect t="33784" r="46831"/>
          <a:stretch>
            <a:fillRect/>
          </a:stretch>
        </p:blipFill>
        <p:spPr bwMode="auto">
          <a:xfrm>
            <a:off x="4643438" y="357166"/>
            <a:ext cx="421484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4214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После окончания войны Ефросинья Алексеевна три года проработала в селе Карабаш учителем, а выйдя замуж, вернулась в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Коктюль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26 лет посвятила работе в сельской библиотеке. В 1972 году Е.А.Гридина была занесена в «Книгу почета», награждена юбилейными медалями. В 2007 году Е.А.Гридиной не стало.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14291"/>
            <a:ext cx="4500594" cy="676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 ушла из детства в грязную теплушку.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эшелон пехоты, в санитарный взвод.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Дальние разрывы слушал и не слушал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 всему привыкший сорок первый год.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 пришла из школы в блиндажи сырые,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 Прекрасной Дамы в “мать” и “</a:t>
            </a:r>
            <a:r>
              <a:rPr lang="ru-RU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перемать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”,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Потому что имя ближе, чем “Россия”,</a:t>
            </a:r>
            <a:b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Не могу сыскать.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Выставка газет </a:t>
            </a:r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 участниках ВОВ – близких и родных </a:t>
            </a:r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воспитанников.</a:t>
            </a:r>
            <a:endParaRPr lang="ru-RU" sz="3600" b="1" u="sng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7" name="Picture 3" descr="C:\Users\Администратор\Desktop\9 мая\DSC_0000084.jpg"/>
          <p:cNvPicPr>
            <a:picLocks noChangeAspect="1" noChangeArrowheads="1"/>
          </p:cNvPicPr>
          <p:nvPr/>
        </p:nvPicPr>
        <p:blipFill>
          <a:blip r:embed="rId2" cstate="print"/>
          <a:srcRect l="3125" t="4297" b="3125"/>
          <a:stretch>
            <a:fillRect/>
          </a:stretch>
        </p:blipFill>
        <p:spPr bwMode="auto">
          <a:xfrm>
            <a:off x="4643438" y="1428736"/>
            <a:ext cx="421484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Фото 9 мая\DSCN3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21484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9 мая\DSC_0000075.jpg"/>
          <p:cNvPicPr>
            <a:picLocks noChangeAspect="1" noChangeArrowheads="1"/>
          </p:cNvPicPr>
          <p:nvPr/>
        </p:nvPicPr>
        <p:blipFill>
          <a:blip r:embed="rId2" cstate="print"/>
          <a:srcRect t="5859"/>
          <a:stretch>
            <a:fillRect/>
          </a:stretch>
        </p:blipFill>
        <p:spPr bwMode="auto">
          <a:xfrm>
            <a:off x="4572000" y="357166"/>
            <a:ext cx="428628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21481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оздание </a:t>
            </a:r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группе стенда к великому </a:t>
            </a:r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празднику.</a:t>
            </a:r>
            <a:endParaRPr lang="ru-RU" sz="3600" b="1" u="sng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5" name="Picture 3" descr="C:\Users\Администратор\Desktop\9 мая\IMG_20150424_133447.jpg"/>
          <p:cNvPicPr>
            <a:picLocks noChangeAspect="1" noChangeArrowheads="1"/>
          </p:cNvPicPr>
          <p:nvPr/>
        </p:nvPicPr>
        <p:blipFill>
          <a:blip r:embed="rId2" cstate="print"/>
          <a:srcRect l="9302"/>
          <a:stretch>
            <a:fillRect/>
          </a:stretch>
        </p:blipFill>
        <p:spPr bwMode="auto">
          <a:xfrm>
            <a:off x="285720" y="1000108"/>
            <a:ext cx="436499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дминистратор\Desktop\9 мая\IMG_20150424_133419.jpg"/>
          <p:cNvPicPr>
            <a:picLocks noChangeAspect="1" noChangeArrowheads="1"/>
          </p:cNvPicPr>
          <p:nvPr/>
        </p:nvPicPr>
        <p:blipFill>
          <a:blip r:embed="rId3" cstate="print"/>
          <a:srcRect t="26667" b="42222"/>
          <a:stretch>
            <a:fillRect/>
          </a:stretch>
        </p:blipFill>
        <p:spPr bwMode="auto">
          <a:xfrm>
            <a:off x="4643438" y="928670"/>
            <a:ext cx="414340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Выставка рисунков «Славный День Победы»</a:t>
            </a:r>
            <a:endParaRPr lang="ru-RU" sz="3600" b="1" u="sng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\Desktop\9 мая\DSC_0000078.jpg"/>
          <p:cNvPicPr>
            <a:picLocks noChangeAspect="1" noChangeArrowheads="1"/>
          </p:cNvPicPr>
          <p:nvPr/>
        </p:nvPicPr>
        <p:blipFill>
          <a:blip r:embed="rId2" cstate="print"/>
          <a:srcRect t="8984" b="10156"/>
          <a:stretch>
            <a:fillRect/>
          </a:stretch>
        </p:blipFill>
        <p:spPr bwMode="auto">
          <a:xfrm>
            <a:off x="285720" y="1000108"/>
            <a:ext cx="26996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дминистратор\Desktop\9 мая\DSC_0000082.jpg"/>
          <p:cNvPicPr>
            <a:picLocks noChangeAspect="1" noChangeArrowheads="1"/>
          </p:cNvPicPr>
          <p:nvPr/>
        </p:nvPicPr>
        <p:blipFill>
          <a:blip r:embed="rId3" cstate="print"/>
          <a:srcRect t="11719" b="8593"/>
          <a:stretch>
            <a:fillRect/>
          </a:stretch>
        </p:blipFill>
        <p:spPr bwMode="auto">
          <a:xfrm>
            <a:off x="6215074" y="1071546"/>
            <a:ext cx="26431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дминистратор\Desktop\9 мая\DSC_0000081.jpg"/>
          <p:cNvPicPr>
            <a:picLocks noChangeAspect="1" noChangeArrowheads="1"/>
          </p:cNvPicPr>
          <p:nvPr/>
        </p:nvPicPr>
        <p:blipFill>
          <a:blip r:embed="rId4" cstate="print"/>
          <a:srcRect l="4651" t="6977" b="4069"/>
          <a:stretch>
            <a:fillRect/>
          </a:stretch>
        </p:blipFill>
        <p:spPr bwMode="auto">
          <a:xfrm>
            <a:off x="357158" y="3714752"/>
            <a:ext cx="2643206" cy="282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дминистратор\Desktop\9 мая\DSC_000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321835" y="750075"/>
            <a:ext cx="264320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дминистратор\Desktop\9 мая\DSC_0000086.jpg"/>
          <p:cNvPicPr>
            <a:picLocks noChangeAspect="1" noChangeArrowheads="1"/>
          </p:cNvPicPr>
          <p:nvPr/>
        </p:nvPicPr>
        <p:blipFill>
          <a:blip r:embed="rId6" cstate="print"/>
          <a:srcRect l="4629"/>
          <a:stretch>
            <a:fillRect/>
          </a:stretch>
        </p:blipFill>
        <p:spPr bwMode="auto">
          <a:xfrm rot="16200000">
            <a:off x="3279666" y="3578324"/>
            <a:ext cx="287042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дминистратор\Desktop\9 мая\DSC_0000085.jpg"/>
          <p:cNvPicPr>
            <a:picLocks noChangeAspect="1" noChangeArrowheads="1"/>
          </p:cNvPicPr>
          <p:nvPr/>
        </p:nvPicPr>
        <p:blipFill>
          <a:blip r:embed="rId7" cstate="print"/>
          <a:srcRect l="4687" b="8984"/>
          <a:stretch>
            <a:fillRect/>
          </a:stretch>
        </p:blipFill>
        <p:spPr bwMode="auto">
          <a:xfrm>
            <a:off x="6500826" y="3786190"/>
            <a:ext cx="2368475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16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  <a:spcAft>
                <a:spcPts val="835"/>
              </a:spcAft>
            </a:pPr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</a:rPr>
              <a:t>Экскурсия к монументу </a:t>
            </a:r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</a:rPr>
              <a:t>Славы.</a:t>
            </a:r>
            <a:endParaRPr lang="ru-RU" sz="36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5824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</a:rPr>
              <a:t>Изготовление </a:t>
            </a:r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</a:rPr>
              <a:t>открыток </a:t>
            </a:r>
            <a:r>
              <a:rPr lang="ru-RU" sz="3600" b="1" u="sng" dirty="0">
                <a:solidFill>
                  <a:schemeClr val="bg1"/>
                </a:solidFill>
                <a:latin typeface="Monotype Corsiva" pitchFamily="66" charset="0"/>
              </a:rPr>
              <a:t>приглашенным ветеранам</a:t>
            </a:r>
            <a:endParaRPr lang="ru-RU" sz="3600" b="1" u="sng" dirty="0"/>
          </a:p>
        </p:txBody>
      </p:sp>
      <p:pic>
        <p:nvPicPr>
          <p:cNvPr id="6146" name="Picture 2" descr="C:\Users\Администратор\Desktop\9 мая\DSC_0000071.jpg"/>
          <p:cNvPicPr>
            <a:picLocks noChangeAspect="1" noChangeArrowheads="1"/>
          </p:cNvPicPr>
          <p:nvPr/>
        </p:nvPicPr>
        <p:blipFill>
          <a:blip r:embed="rId2" cstate="print"/>
          <a:srcRect l="-1" b="10526"/>
          <a:stretch>
            <a:fillRect/>
          </a:stretch>
        </p:blipFill>
        <p:spPr bwMode="auto">
          <a:xfrm>
            <a:off x="285721" y="1500174"/>
            <a:ext cx="278608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дминистратор\Desktop\9 мая\DSC_0000072.jpg"/>
          <p:cNvPicPr>
            <a:picLocks noChangeAspect="1" noChangeArrowheads="1"/>
          </p:cNvPicPr>
          <p:nvPr/>
        </p:nvPicPr>
        <p:blipFill>
          <a:blip r:embed="rId3" cstate="print"/>
          <a:srcRect l="9375" t="2344" r="4687" b="3906"/>
          <a:stretch>
            <a:fillRect/>
          </a:stretch>
        </p:blipFill>
        <p:spPr bwMode="auto">
          <a:xfrm>
            <a:off x="3286116" y="1428736"/>
            <a:ext cx="264320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дминистратор\Desktop\9 мая\DSC_0000073.jpg"/>
          <p:cNvPicPr>
            <a:picLocks noChangeAspect="1" noChangeArrowheads="1"/>
          </p:cNvPicPr>
          <p:nvPr/>
        </p:nvPicPr>
        <p:blipFill>
          <a:blip r:embed="rId4" cstate="print"/>
          <a:srcRect l="6250" t="3125" r="7812" b="1953"/>
          <a:stretch>
            <a:fillRect/>
          </a:stretch>
        </p:blipFill>
        <p:spPr bwMode="auto">
          <a:xfrm>
            <a:off x="6072198" y="1500174"/>
            <a:ext cx="276491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</a:rPr>
              <a:t>Оформление зала  к  великому празднику.</a:t>
            </a:r>
            <a:endParaRPr lang="ru-RU" sz="3600" b="1" u="sng" dirty="0"/>
          </a:p>
        </p:txBody>
      </p:sp>
      <p:pic>
        <p:nvPicPr>
          <p:cNvPr id="7170" name="Picture 2" descr="C:\Users\Администратор\Desktop\9 мая\IMG_20150424_133246.jpg"/>
          <p:cNvPicPr>
            <a:picLocks noChangeAspect="1" noChangeArrowheads="1"/>
          </p:cNvPicPr>
          <p:nvPr/>
        </p:nvPicPr>
        <p:blipFill>
          <a:blip r:embed="rId2" cstate="print"/>
          <a:srcRect l="2241" t="6897" b="12069"/>
          <a:stretch>
            <a:fillRect/>
          </a:stretch>
        </p:blipFill>
        <p:spPr bwMode="auto">
          <a:xfrm>
            <a:off x="357158" y="1000108"/>
            <a:ext cx="428628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24000"/>
          <a:stretch>
            <a:fillRect/>
          </a:stretch>
        </p:blipFill>
        <p:spPr bwMode="auto">
          <a:xfrm>
            <a:off x="4714876" y="1071546"/>
            <a:ext cx="407196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Monotype Corsiva" pitchFamily="66" charset="0"/>
              </a:rPr>
              <a:t>Парад посвященный «Дню победы»</a:t>
            </a:r>
            <a:endParaRPr lang="ru-RU" sz="36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615" t="21538" r="10000"/>
          <a:stretch>
            <a:fillRect/>
          </a:stretch>
        </p:blipFill>
        <p:spPr bwMode="auto">
          <a:xfrm>
            <a:off x="357158" y="1000108"/>
            <a:ext cx="850112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21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Цель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воспитание гражданско-патриотических чувств у детей-дошкольников, воспитание чувства гордости за подвиг своего народа в Великой Отечественной войне, уважения к ветеранам ВОВ.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3" name="Picture 3" descr="0721"/>
          <p:cNvPicPr>
            <a:picLocks noChangeAspect="1" noChangeArrowheads="1"/>
          </p:cNvPicPr>
          <p:nvPr/>
        </p:nvPicPr>
        <p:blipFill>
          <a:blip r:embed="rId2" cstate="print"/>
          <a:srcRect l="5709" t="27888" r="1036" b="6196"/>
          <a:stretch>
            <a:fillRect/>
          </a:stretch>
        </p:blipFill>
        <p:spPr bwMode="auto">
          <a:xfrm>
            <a:off x="571472" y="2357430"/>
            <a:ext cx="807249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1" y="121101"/>
            <a:ext cx="514353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способствовать воспитанию у каждого ребенка нравственно-патриотических чувств к Родине, ветеранам войны, воинам российской армии. Воспитывать уважение и чувство благодарности ко всем, кто защищает родину;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расширить знания о государственных праздниках и историческом наследии нашей страны;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навыки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взаимоотношений со взрослыми;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0726"/>
          <p:cNvPicPr>
            <a:picLocks noChangeAspect="1" noChangeArrowheads="1"/>
          </p:cNvPicPr>
          <p:nvPr/>
        </p:nvPicPr>
        <p:blipFill>
          <a:blip r:embed="rId2" cstate="print"/>
          <a:srcRect l="24212" r="23197"/>
          <a:stretch>
            <a:fillRect/>
          </a:stretch>
        </p:blipFill>
        <p:spPr bwMode="auto">
          <a:xfrm>
            <a:off x="5429256" y="357166"/>
            <a:ext cx="3429024" cy="540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571501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Снайперская пара: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Разумова и Долгополова.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1943 г.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38473"/>
            <a:ext cx="457203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способствовать развитию речи через выразительное чтение стихов, составление рассказов о ветеранах. Обогащать активный словарь новыми словами, поощрять пересказы детей, услышанных дома историй о близких, показывая их фотографии;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обеспечить атмосферу доброжелательности, комфортности в общении: родитель-родитель; родитель-педагог; родитель – ребенок;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организовать деятельность детей, родителей, направленную на создание праздничного концерта;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вызвать эмоциональный отклик на результат своей деятельности.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0719"/>
          <p:cNvPicPr>
            <a:picLocks noChangeAspect="1" noChangeArrowheads="1"/>
          </p:cNvPicPr>
          <p:nvPr/>
        </p:nvPicPr>
        <p:blipFill>
          <a:blip r:embed="rId2" cstate="print"/>
          <a:srcRect t="11749" b="6005"/>
          <a:stretch>
            <a:fillRect/>
          </a:stretch>
        </p:blipFill>
        <p:spPr bwMode="auto">
          <a:xfrm>
            <a:off x="5000628" y="357166"/>
            <a:ext cx="385765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557214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Снайперы Зайцева и Петрова на огневой позиции.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adik-solnyshko.ru/wp-content/uploads/2012/11/4f084b33e84fa3ad0b1081f83d34c4d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0075"/>
            <a:ext cx="7143800" cy="365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85720" y="651053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Место проведени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я: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МАДОУ «ЦРР  «Солнышко»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Сроки проведения: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апрель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– май 2015 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5 – 6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253683"/>
            <a:ext cx="835824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понимание важности праздника – Дня Победы в жизни российского человека;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газеты 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участниках ВОВ – близких и родных воспитанников;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вовлечение родителей в педагогический процесс ДОУ, укрепление заинтересованности родителей в сотрудничестве с ДОУ;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социальной компетентности дошкольников;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оформление выставки   детского творчества 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70-летию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Победы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создание 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группе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стенда 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великому празднику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праздник «День Победы»;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42294"/>
            <a:ext cx="49292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составление плана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сотрудничество с родителями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подбор литературных произведений о женщинах на  войне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подбор музыкальных произведений на военную тему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подготовка цикла бесед о ВОВ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2125"/>
          <p:cNvPicPr>
            <a:picLocks noChangeAspect="1" noChangeArrowheads="1"/>
          </p:cNvPicPr>
          <p:nvPr/>
        </p:nvPicPr>
        <p:blipFill>
          <a:blip r:embed="rId2" cstate="print"/>
          <a:srcRect l="23735" r="23735"/>
          <a:stretch>
            <a:fillRect/>
          </a:stretch>
        </p:blipFill>
        <p:spPr bwMode="auto">
          <a:xfrm>
            <a:off x="4929158" y="500042"/>
            <a:ext cx="4214842" cy="6018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748</Words>
  <Application>Microsoft Office PowerPoint</Application>
  <PresentationFormat>Экран (4:3)</PresentationFormat>
  <Paragraphs>131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38</cp:revision>
  <dcterms:created xsi:type="dcterms:W3CDTF">2015-04-27T14:58:48Z</dcterms:created>
  <dcterms:modified xsi:type="dcterms:W3CDTF">2015-05-25T08:59:50Z</dcterms:modified>
</cp:coreProperties>
</file>