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7" r:id="rId9"/>
    <p:sldId id="261" r:id="rId10"/>
    <p:sldId id="262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-siberia.ru/files/tourresourses/images/%D0%95%D1%80%D0%BC%D0%B0%D0%B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-siberia.ru/files/tourresourses/images/%D0%A0%D0%B0%D1%81%D0%BF%D1%83%D1%82%D0%B8%D0%B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tv-simfer.at.ua/foto/shablon_skazochny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2791360"/>
            <a:ext cx="44554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Ярковского района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68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38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532" y="188640"/>
            <a:ext cx="86049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Большой бедой района до 70-х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err="1"/>
              <a:t>ХХв</a:t>
            </a:r>
            <a:r>
              <a:rPr lang="ru-RU" dirty="0"/>
              <a:t> оставались дороги. Как и 200 лет назад, в распутицу 115-км путь из </a:t>
            </a:r>
            <a:r>
              <a:rPr lang="ru-RU" dirty="0" smtClean="0"/>
              <a:t>Ярково </a:t>
            </a:r>
            <a:r>
              <a:rPr lang="ru-RU" dirty="0"/>
              <a:t>в Тюмень мог растянуться на сутки и более, по срочным делам выручала лишь местная авиация – знаменитые «кукурузники» АН-2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В </a:t>
            </a:r>
            <a:r>
              <a:rPr lang="ru-RU" b="1" dirty="0"/>
              <a:t>1970 г </a:t>
            </a:r>
            <a:r>
              <a:rPr lang="ru-RU" dirty="0"/>
              <a:t>через район прошла железная дорога Тюмень-Тобольск, 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В 1976 г </a:t>
            </a:r>
            <a:r>
              <a:rPr lang="ru-RU" dirty="0" smtClean="0"/>
              <a:t>проложен </a:t>
            </a:r>
            <a:r>
              <a:rPr lang="ru-RU" dirty="0"/>
              <a:t>асфальт до Тюмени </a:t>
            </a:r>
            <a:r>
              <a:rPr lang="ru-RU" dirty="0" smtClean="0"/>
              <a:t>, в </a:t>
            </a:r>
            <a:r>
              <a:rPr lang="ru-RU" dirty="0"/>
              <a:t>1980 до </a:t>
            </a:r>
            <a:r>
              <a:rPr lang="ru-RU" dirty="0" smtClean="0"/>
              <a:t>Тобольска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в 70-е годы по территории района проложены магистральные нефтепроводы, правда, несмотря на близость магистрального газопровода, активная газификация района началась лишь в 90-е годы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90-е годы ушедшего </a:t>
            </a:r>
            <a:r>
              <a:rPr lang="ru-RU" dirty="0" err="1"/>
              <a:t>ХХв</a:t>
            </a:r>
            <a:r>
              <a:rPr lang="ru-RU" dirty="0"/>
              <a:t> отмечены достаточно активным </a:t>
            </a:r>
            <a:endParaRPr lang="ru-RU" dirty="0" smtClean="0"/>
          </a:p>
          <a:p>
            <a:r>
              <a:rPr lang="ru-RU" dirty="0" smtClean="0"/>
              <a:t>ходом </a:t>
            </a:r>
            <a:r>
              <a:rPr lang="ru-RU" dirty="0"/>
              <a:t>газификации, телефонизации, </a:t>
            </a:r>
            <a:endParaRPr lang="ru-RU" dirty="0" smtClean="0"/>
          </a:p>
          <a:p>
            <a:r>
              <a:rPr lang="ru-RU" dirty="0" smtClean="0"/>
              <a:t>дорожного </a:t>
            </a:r>
            <a:r>
              <a:rPr lang="ru-RU" dirty="0"/>
              <a:t>строительства.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1999 г стабилизировались и общие экономические </a:t>
            </a:r>
            <a:endParaRPr lang="ru-RU" dirty="0" smtClean="0"/>
          </a:p>
          <a:p>
            <a:r>
              <a:rPr lang="ru-RU" dirty="0" smtClean="0"/>
              <a:t>показатели </a:t>
            </a:r>
            <a:r>
              <a:rPr lang="ru-RU" dirty="0"/>
              <a:t>района, начинают появляться новые </a:t>
            </a:r>
            <a:endParaRPr lang="ru-RU" dirty="0" smtClean="0"/>
          </a:p>
          <a:p>
            <a:r>
              <a:rPr lang="ru-RU" dirty="0" smtClean="0"/>
              <a:t>промышленные </a:t>
            </a:r>
            <a:r>
              <a:rPr lang="ru-RU" dirty="0"/>
              <a:t>предприятия. </a:t>
            </a:r>
          </a:p>
        </p:txBody>
      </p:sp>
    </p:spTree>
    <p:extLst>
      <p:ext uri="{BB962C8B-B14F-4D97-AF65-F5344CB8AC3E}">
        <p14:creationId xmlns:p14="http://schemas.microsoft.com/office/powerpoint/2010/main" val="1612175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38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474" y="221541"/>
            <a:ext cx="8615051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настоящее время  в состав района входят 14 муниципальных образований:</a:t>
            </a:r>
          </a:p>
          <a:p>
            <a:endParaRPr lang="ru-RU" sz="2000" dirty="0"/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Аксаринское</a:t>
            </a:r>
            <a:r>
              <a:rPr lang="ru-RU" sz="2000" b="1" dirty="0" smtClean="0"/>
              <a:t>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Гилевское</a:t>
            </a:r>
            <a:r>
              <a:rPr lang="ru-RU" sz="2000" b="1" dirty="0" smtClean="0"/>
              <a:t> с 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Дубровинское</a:t>
            </a:r>
            <a:r>
              <a:rPr lang="ru-RU" sz="2000" b="1" dirty="0" smtClean="0"/>
              <a:t>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Иевлевское</a:t>
            </a:r>
            <a:r>
              <a:rPr lang="ru-RU" sz="2000" b="1" dirty="0" smtClean="0"/>
              <a:t>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Караульноярское</a:t>
            </a:r>
            <a:r>
              <a:rPr lang="ru-RU" sz="2000" b="1" dirty="0" smtClean="0"/>
              <a:t>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Маранское</a:t>
            </a:r>
            <a:r>
              <a:rPr lang="ru-RU" sz="2000" b="1" dirty="0" smtClean="0"/>
              <a:t>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Новоалександровское</a:t>
            </a:r>
            <a:r>
              <a:rPr lang="ru-RU" sz="2000" b="1" dirty="0" smtClean="0"/>
              <a:t>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smtClean="0"/>
              <a:t>Плехановское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smtClean="0"/>
              <a:t>Покровское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smtClean="0"/>
              <a:t>Покровское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Сорокинское</a:t>
            </a:r>
            <a:r>
              <a:rPr lang="ru-RU" sz="2000" b="1" dirty="0" smtClean="0"/>
              <a:t>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Староалександровское</a:t>
            </a:r>
            <a:r>
              <a:rPr lang="ru-RU" sz="2000" b="1" dirty="0" smtClean="0"/>
              <a:t>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Усальское</a:t>
            </a:r>
            <a:r>
              <a:rPr lang="ru-RU" sz="2000" b="1" dirty="0" smtClean="0"/>
              <a:t>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Щетсковское</a:t>
            </a:r>
            <a:r>
              <a:rPr lang="ru-RU" sz="2000" b="1" dirty="0" smtClean="0"/>
              <a:t> с/п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Ярковское</a:t>
            </a:r>
            <a:r>
              <a:rPr lang="ru-RU" sz="2000" b="1" dirty="0" smtClean="0"/>
              <a:t> с/п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User\конкурс скан\img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31290" y="852201"/>
            <a:ext cx="4597113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01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tv-simfer.at.ua/foto/shablon_skazochny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6844" y="2791360"/>
            <a:ext cx="32015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8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photos.wikimapia.org/p/00/00/81/77/53_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28956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75856" y="404664"/>
            <a:ext cx="56886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Согласно данным исторических источников, история села Ярково и населённых пунктов на территории Ярковского района начинается в первой половине XVII века. Считается, что первые </a:t>
            </a:r>
            <a:r>
              <a:rPr lang="ru-RU" sz="2800" dirty="0" err="1"/>
              <a:t>однодворовые</a:t>
            </a:r>
            <a:r>
              <a:rPr lang="ru-RU" sz="2800" dirty="0"/>
              <a:t> поселения служилых и посадских людей были созданы на территории современного Ярковского района по указу царя Михаила Романова еще в 30-е годы XVII века.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10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-siberia.ru/files/tourresourses/images/%D0%95%D1%80%D0%BC%D0%B0%D0%B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193032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времён Ермака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166842"/>
            <a:ext cx="7161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 середине </a:t>
            </a:r>
            <a:r>
              <a:rPr lang="ru-RU" sz="2400" b="1" dirty="0" err="1"/>
              <a:t>XVIIв</a:t>
            </a:r>
            <a:r>
              <a:rPr lang="ru-RU" sz="2400" b="1" dirty="0"/>
              <a:t>. относятся первые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документальные данные </a:t>
            </a:r>
            <a:r>
              <a:rPr lang="ru-RU" sz="2400" b="1" dirty="0"/>
              <a:t>о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населенных </a:t>
            </a:r>
            <a:r>
              <a:rPr lang="ru-RU" sz="2400" b="1" dirty="0"/>
              <a:t>пунктах на территории </a:t>
            </a:r>
            <a:endParaRPr lang="ru-RU" sz="2400" b="1" dirty="0" smtClean="0"/>
          </a:p>
          <a:p>
            <a:pPr algn="just"/>
            <a:r>
              <a:rPr lang="ru-RU" sz="2400" b="1" dirty="0"/>
              <a:t>н</a:t>
            </a:r>
            <a:r>
              <a:rPr lang="ru-RU" sz="2400" b="1" dirty="0" smtClean="0"/>
              <a:t>ынешнего Ярковского </a:t>
            </a:r>
            <a:r>
              <a:rPr lang="ru-RU" sz="2400" b="1" dirty="0"/>
              <a:t>района.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/>
              <a:t>1641 г основана </a:t>
            </a:r>
            <a:r>
              <a:rPr lang="ru-RU" sz="2400" b="1" dirty="0" smtClean="0"/>
              <a:t>Монастырская</a:t>
            </a:r>
          </a:p>
          <a:p>
            <a:pPr algn="just"/>
            <a:r>
              <a:rPr lang="ru-RU" sz="2400" b="1" dirty="0" smtClean="0"/>
              <a:t> </a:t>
            </a:r>
            <a:r>
              <a:rPr lang="ru-RU" sz="2400" b="1" dirty="0"/>
              <a:t>слобода (теперь деревня Щучье), а годом позже </a:t>
            </a:r>
            <a:r>
              <a:rPr lang="ru-RU" sz="2400" b="1" dirty="0" smtClean="0"/>
              <a:t>– </a:t>
            </a:r>
          </a:p>
          <a:p>
            <a:pPr algn="just"/>
            <a:r>
              <a:rPr lang="ru-RU" sz="2400" b="1" dirty="0" smtClean="0"/>
              <a:t>Покровская </a:t>
            </a:r>
            <a:r>
              <a:rPr lang="ru-RU" sz="2400" b="1" dirty="0"/>
              <a:t>слобода, ныне село Покровское.</a:t>
            </a:r>
          </a:p>
          <a:p>
            <a:pPr algn="just"/>
            <a:r>
              <a:rPr lang="ru-RU" sz="2400" b="1" dirty="0"/>
              <a:t>Первое надежное свидетельство о деревне Ярково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 в </a:t>
            </a:r>
            <a:r>
              <a:rPr lang="ru-RU" sz="2400" b="1" dirty="0"/>
              <a:t>летописях относится к 1700 г. В то время она по </a:t>
            </a:r>
            <a:r>
              <a:rPr lang="ru-RU" sz="2400" b="1" dirty="0" smtClean="0"/>
              <a:t>       данным </a:t>
            </a:r>
            <a:r>
              <a:rPr lang="ru-RU" sz="2400" b="1" dirty="0"/>
              <a:t>местной переписи </a:t>
            </a:r>
            <a:r>
              <a:rPr lang="ru-RU" sz="2400" b="1" dirty="0" smtClean="0"/>
              <a:t>     насчитывала </a:t>
            </a:r>
            <a:r>
              <a:rPr lang="ru-RU" sz="2400" b="1" dirty="0"/>
              <a:t>26 дворов и была не только крестьянским, но и по преимуществу ямщицким поселением.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 окрестностях села Ярково проходили бои Ермака и его дружины.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2001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</a:t>
            </a:r>
            <a:r>
              <a:rPr lang="ru-RU" sz="2000" dirty="0"/>
              <a:t>1903 г согласно «Списку населенных мест Тобольской губернии», в современный </a:t>
            </a:r>
            <a:r>
              <a:rPr lang="ru-RU" sz="2000" dirty="0" err="1"/>
              <a:t>Ярковский</a:t>
            </a:r>
            <a:r>
              <a:rPr lang="ru-RU" sz="2000" dirty="0"/>
              <a:t> район входило население 10 волостей: </a:t>
            </a:r>
            <a:endParaRPr lang="ru-RU" sz="2000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 </a:t>
            </a:r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 </a:t>
            </a:r>
          </a:p>
          <a:p>
            <a:pPr algn="just"/>
            <a:endParaRPr lang="ru-RU" sz="20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586052" y="1430682"/>
            <a:ext cx="3024336" cy="8945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Гилёво-липовской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21967" y="2373561"/>
            <a:ext cx="3024336" cy="8866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Байкаловской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0135" y="3299444"/>
            <a:ext cx="3024336" cy="8866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Еланской 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220072" y="1440677"/>
            <a:ext cx="3024336" cy="8866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Караульно-</a:t>
            </a:r>
            <a:r>
              <a:rPr lang="ru-RU" b="1" dirty="0" err="1" smtClean="0"/>
              <a:t>Ярской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2423782"/>
            <a:ext cx="3024336" cy="8866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 smtClean="0"/>
              <a:t>Покровской,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231904" y="3442447"/>
            <a:ext cx="3024336" cy="8945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Калымской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231904" y="4437112"/>
            <a:ext cx="3024336" cy="8866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Кречетинской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83568" y="4311348"/>
            <a:ext cx="3024336" cy="8866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err="1" smtClean="0"/>
              <a:t>Нердинской</a:t>
            </a:r>
            <a:r>
              <a:rPr lang="ru-RU" b="1" dirty="0" smtClean="0"/>
              <a:t> 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095836" y="5198001"/>
            <a:ext cx="3024336" cy="8866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/>
              <a:t> </a:t>
            </a:r>
            <a:r>
              <a:rPr lang="ru-RU" b="1" dirty="0" err="1"/>
              <a:t>Созоновской</a:t>
            </a:r>
            <a:endParaRPr lang="ru-RU" b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8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БП\история\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7"/>
            <a:ext cx="9102002" cy="68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rusknife.com/uploads/post-167-0-87357800-1374217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429598" cy="303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547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Обращает на себя внимание быстрое развитие края. Интересы и профессии </a:t>
            </a:r>
            <a:r>
              <a:rPr lang="ru-RU" dirty="0" smtClean="0"/>
              <a:t>Ярковского </a:t>
            </a:r>
            <a:r>
              <a:rPr lang="ru-RU" dirty="0"/>
              <a:t>населения в XIX в. на удивление разнообразны и многочисленны. Среди перечня профессий в том же «Списке» 1903 г мы видим не только землепашцев, но и </a:t>
            </a:r>
            <a:r>
              <a:rPr lang="ru-RU" b="1" u="sng" dirty="0"/>
              <a:t>специалистов-животноводов, мастеров-кожевенников, бондарей, столяров и мебельщиков… и даже мастера-зеркальщика и совсем уж уникального «позолотчика по дереву».</a:t>
            </a:r>
          </a:p>
        </p:txBody>
      </p:sp>
      <p:pic>
        <p:nvPicPr>
          <p:cNvPr id="3076" name="Picture 4" descr="http://mkro.donland.ru/Data/Sites/48/media/GalleryImages/99354/WebImages/%D1%80%D0%BE%D0%BC%D0%B8%D0%B8_%D0%BA%D0%BF-2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94219"/>
            <a:ext cx="2610289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3112/murzilka1019.aa/0_1d120_36259eee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68" y="4365104"/>
            <a:ext cx="3352144" cy="2313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Черно-белая память (Фото 11 из 29) Фотозамет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1781"/>
            <a:ext cx="3547746" cy="2386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74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-siberia.ru/files/tourresourses/images/%D0%A0%D0%B0%D1%81%D0%BF%D1%83%D1%82%D0%B8%D0%B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723425" cy="380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Характерной чертой второй половины века явилась стихийная тяга крестьян к образованию. Первые церковно-приходские школы появились в наших краях в конце </a:t>
            </a:r>
            <a:r>
              <a:rPr lang="ru-RU" sz="2400" dirty="0" err="1"/>
              <a:t>XVIIIв</a:t>
            </a:r>
            <a:r>
              <a:rPr lang="ru-RU" sz="2400" dirty="0"/>
              <a:t>, государственные – в 60-х гг. следующего </a:t>
            </a:r>
            <a:r>
              <a:rPr lang="ru-RU" sz="2400" dirty="0" err="1"/>
              <a:t>XIXв</a:t>
            </a:r>
            <a:r>
              <a:rPr lang="ru-RU" sz="2400" dirty="0"/>
              <a:t>. Попасть на учебу в иных местах было тяжело – много </a:t>
            </a:r>
            <a:r>
              <a:rPr lang="ru-RU" sz="2400" dirty="0" smtClean="0"/>
              <a:t>желающих.</a:t>
            </a:r>
            <a:endParaRPr lang="ru-RU" sz="2400" dirty="0"/>
          </a:p>
          <a:p>
            <a:pPr algn="just"/>
            <a:r>
              <a:rPr lang="ru-RU" sz="2400" dirty="0" smtClean="0"/>
              <a:t>«</a:t>
            </a:r>
            <a:r>
              <a:rPr lang="ru-RU" sz="2400" dirty="0"/>
              <a:t>Спонсором» строительства новой школы в </a:t>
            </a:r>
            <a:r>
              <a:rPr lang="ru-RU" sz="2400" dirty="0" err="1"/>
              <a:t>с.Покровское</a:t>
            </a:r>
            <a:r>
              <a:rPr lang="ru-RU" sz="2400" dirty="0"/>
              <a:t> в 1907 г выступил знаменитый уроженец этого села </a:t>
            </a:r>
            <a:r>
              <a:rPr lang="ru-RU" sz="2400" b="1" dirty="0" smtClean="0"/>
              <a:t>Григорий </a:t>
            </a:r>
            <a:r>
              <a:rPr lang="ru-RU" sz="2400" b="1" dirty="0" err="1" smtClean="0"/>
              <a:t>Емельянович</a:t>
            </a:r>
            <a:r>
              <a:rPr lang="ru-RU" sz="2400" b="1" dirty="0" smtClean="0"/>
              <a:t>  Распутин</a:t>
            </a:r>
            <a:r>
              <a:rPr lang="ru-RU" sz="2400" b="1" dirty="0"/>
              <a:t>. 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46235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БП\история\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7856"/>
            <a:ext cx="71287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 окончании гражданской войны, в 1923 г была введена районная система управления. Образованы два района – Покровский и </a:t>
            </a:r>
            <a:r>
              <a:rPr lang="ru-RU" sz="2000" b="1" dirty="0" err="1"/>
              <a:t>Иевлевский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Их </a:t>
            </a:r>
            <a:r>
              <a:rPr lang="ru-RU" sz="2000" b="1" dirty="0"/>
              <a:t>объединение </a:t>
            </a:r>
            <a:r>
              <a:rPr lang="ru-RU" sz="2400" b="1" u="sng" dirty="0"/>
              <a:t>17 июня 1925 </a:t>
            </a:r>
            <a:r>
              <a:rPr lang="ru-RU" sz="2000" b="1" dirty="0"/>
              <a:t>г и является датой рождения Ярковского района в его современном виде</a:t>
            </a:r>
            <a:r>
              <a:rPr lang="ru-RU" sz="2000" b="1" dirty="0" smtClean="0"/>
              <a:t>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err="1" smtClean="0"/>
              <a:t>Ярковский</a:t>
            </a:r>
            <a:r>
              <a:rPr lang="ru-RU" sz="2000" b="1" dirty="0" smtClean="0"/>
              <a:t> район образован на основании постановления президиума </a:t>
            </a:r>
            <a:r>
              <a:rPr lang="ru-RU" sz="2000" b="1" dirty="0" err="1" smtClean="0"/>
              <a:t>Уралоблисполкома</a:t>
            </a:r>
            <a:r>
              <a:rPr lang="ru-RU" sz="2000" b="1" dirty="0" smtClean="0"/>
              <a:t>  в Тюменской округе </a:t>
            </a:r>
            <a:r>
              <a:rPr lang="ru-RU" sz="2000" b="1" u="sng" dirty="0" smtClean="0"/>
              <a:t>Уральской области </a:t>
            </a:r>
            <a:r>
              <a:rPr lang="ru-RU" sz="2000" b="1" dirty="0" smtClean="0"/>
              <a:t>из территории </a:t>
            </a:r>
            <a:r>
              <a:rPr lang="ru-RU" sz="2000" b="1" dirty="0" err="1" smtClean="0"/>
              <a:t>Иевлевского</a:t>
            </a:r>
            <a:r>
              <a:rPr lang="ru-RU" sz="2000" b="1" dirty="0" smtClean="0"/>
              <a:t> района и 5 сельсоветов Покровского района.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 него вошли </a:t>
            </a:r>
            <a:r>
              <a:rPr lang="ru-RU" sz="2000" b="1" u="sng" dirty="0" smtClean="0"/>
              <a:t>20 сельсоветов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Агальинский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Артамоновский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Бачелинский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Бачкунский</a:t>
            </a:r>
            <a:r>
              <a:rPr lang="ru-RU" sz="2000" b="1" dirty="0" smtClean="0"/>
              <a:t>, Боровский, Варваринский, </a:t>
            </a:r>
            <a:r>
              <a:rPr lang="ru-RU" sz="2000" b="1" dirty="0" err="1" smtClean="0"/>
              <a:t>Дубровиснкий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Иевлевский</a:t>
            </a:r>
            <a:r>
              <a:rPr lang="ru-RU" sz="2000" b="1" dirty="0" smtClean="0"/>
              <a:t>,  </a:t>
            </a:r>
            <a:r>
              <a:rPr lang="ru-RU" sz="2000" b="1" dirty="0" err="1" smtClean="0"/>
              <a:t>Караульноярский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Карбанский</a:t>
            </a:r>
            <a:r>
              <a:rPr lang="ru-RU" sz="2000" b="1" dirty="0" smtClean="0"/>
              <a:t>, Красноярский, </a:t>
            </a:r>
            <a:r>
              <a:rPr lang="ru-RU" sz="2000" b="1" dirty="0" err="1" smtClean="0"/>
              <a:t>Лысовский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Новоникольский</a:t>
            </a:r>
            <a:r>
              <a:rPr lang="ru-RU" sz="2000" b="1" dirty="0" smtClean="0"/>
              <a:t>, Петропавловский, Плехановский, </a:t>
            </a:r>
            <a:r>
              <a:rPr lang="ru-RU" sz="2000" b="1" dirty="0" err="1" smtClean="0"/>
              <a:t>Таракановский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Усальский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Черноярский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Ярковский</a:t>
            </a:r>
            <a:r>
              <a:rPr lang="ru-RU" sz="2000" b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8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БП\история\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9915" y="404664"/>
            <a:ext cx="359457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 января 1934 года район включен в </a:t>
            </a:r>
            <a:r>
              <a:rPr lang="ru-RU" sz="2800" b="1" dirty="0" smtClean="0"/>
              <a:t>состав Обско-Иртышской области</a:t>
            </a:r>
          </a:p>
          <a:p>
            <a:endParaRPr lang="ru-RU" sz="2800" dirty="0"/>
          </a:p>
          <a:p>
            <a:r>
              <a:rPr lang="ru-RU" sz="2800" dirty="0" smtClean="0"/>
              <a:t>7 декабря 1934 года – район передан в состав </a:t>
            </a:r>
            <a:r>
              <a:rPr lang="ru-RU" sz="2800" b="1" dirty="0" smtClean="0"/>
              <a:t>Омской области</a:t>
            </a:r>
          </a:p>
          <a:p>
            <a:endParaRPr lang="ru-RU" sz="2800" dirty="0"/>
          </a:p>
          <a:p>
            <a:r>
              <a:rPr lang="ru-RU" sz="2800" dirty="0" smtClean="0"/>
              <a:t>14 августа 1944 года – передан в состав образованной </a:t>
            </a:r>
            <a:r>
              <a:rPr lang="ru-RU" sz="2800" b="1" dirty="0" smtClean="0"/>
              <a:t>Тюменской области</a:t>
            </a:r>
            <a:endParaRPr lang="ru-RU" sz="2800" b="1" dirty="0"/>
          </a:p>
        </p:txBody>
      </p:sp>
      <p:pic>
        <p:nvPicPr>
          <p:cNvPr id="6" name="Рисунок 5" descr="http://rfranch.ru/sites/default/files/img/news/tum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1988840"/>
            <a:ext cx="4968552" cy="470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66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6712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Довольно знаменательным для Ярковского района был  </a:t>
            </a:r>
            <a:r>
              <a:rPr lang="ru-RU" sz="3200" dirty="0" smtClean="0"/>
              <a:t>1931.г: </a:t>
            </a:r>
            <a:r>
              <a:rPr lang="ru-RU" sz="3200" dirty="0"/>
              <a:t>построена дизель-электростанция, районная типография, появились первые телефоны. Годом раньше в район пришло радиовещание.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/>
              <a:t>Период с середины 50-х был временем небыстрого, но заметного движения вперед. Средняя урожайность зерновых выросла с 11-12 до 17-18 ц/га, появилась новая техника. Активно шло строительство объектов животноводства.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17161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675</Words>
  <Application>Microsoft Office PowerPoint</Application>
  <PresentationFormat>Экран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2015-02-13T10:16:19Z</dcterms:created>
  <dcterms:modified xsi:type="dcterms:W3CDTF">2015-04-24T10:33:12Z</dcterms:modified>
</cp:coreProperties>
</file>