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5" r:id="rId3"/>
    <p:sldId id="268" r:id="rId4"/>
    <p:sldId id="258" r:id="rId5"/>
    <p:sldId id="260" r:id="rId6"/>
    <p:sldId id="266" r:id="rId7"/>
    <p:sldId id="259" r:id="rId8"/>
    <p:sldId id="262" r:id="rId9"/>
    <p:sldId id="261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00FF"/>
    <a:srgbClr val="660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C4A04B-6A2C-4D61-97A5-B03BDA064A5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A5AF63-27E2-4ED5-9405-FBA7A692A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14422"/>
            <a:ext cx="7358114" cy="28803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детей с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транспортом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87624" y="785794"/>
            <a:ext cx="7599218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«ЦРР» Солнышко»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4214818"/>
            <a:ext cx="289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Колчанова С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И.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Шмакова О. В.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616530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Ярково 2015 год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CAUE4B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14752"/>
            <a:ext cx="478634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Кто регулирует дорожное движение?</a:t>
            </a:r>
            <a:endParaRPr lang="ru-R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rozh.jpgпрезентаци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28800"/>
            <a:ext cx="7715304" cy="49434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00808"/>
            <a:ext cx="7500990" cy="4871464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Пассажирский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транспорт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амв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071942"/>
            <a:ext cx="3596980" cy="2286016"/>
          </a:xfrm>
          <a:prstGeom prst="roundRect">
            <a:avLst/>
          </a:prstGeom>
        </p:spPr>
      </p:pic>
      <p:pic>
        <p:nvPicPr>
          <p:cNvPr id="5" name="Рисунок 4" descr="троллейбу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00175"/>
            <a:ext cx="3516692" cy="2214577"/>
          </a:xfrm>
          <a:prstGeom prst="roundRect">
            <a:avLst/>
          </a:prstGeom>
        </p:spPr>
      </p:pic>
      <p:pic>
        <p:nvPicPr>
          <p:cNvPr id="6" name="Рисунок 5" descr="автобу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24466"/>
            <a:ext cx="3495332" cy="2300029"/>
          </a:xfrm>
          <a:prstGeom prst="roundRect">
            <a:avLst/>
          </a:prstGeom>
        </p:spPr>
      </p:pic>
      <p:pic>
        <p:nvPicPr>
          <p:cNvPr id="7" name="Рисунок 6" descr="такс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518432"/>
            <a:ext cx="3596980" cy="2249312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AY7CD4C.jpgпрезентаци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112" b="16410"/>
          <a:stretch>
            <a:fillRect/>
          </a:stretch>
        </p:blipFill>
        <p:spPr>
          <a:xfrm>
            <a:off x="1571604" y="571480"/>
            <a:ext cx="6929486" cy="3071834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929066"/>
            <a:ext cx="7429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водителя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*Салон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перевозки пассажиров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*Колеса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*Руль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85064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54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714488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 автобус,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у него забот: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вокзал, в кино и школу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Пассажиров он везет.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65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iCA9A0Z4U.jpgлист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9177" y="428604"/>
            <a:ext cx="4834823" cy="58579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Легковая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машина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929198"/>
            <a:ext cx="7383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 домой быстрей трамвая,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Мчит машина легковая.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такс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7429552" cy="29048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Грузовой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транспорт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AZ_3303_Gruzovik%20bort_1985.jpgминигрузов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56792"/>
            <a:ext cx="7358114" cy="2633092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581128"/>
            <a:ext cx="6736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*Кабина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водителя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*Руль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управления машиной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*Кузов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перевозки грузов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Колеса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Грузовик</a:t>
            </a:r>
            <a:endParaRPr lang="ru-RU" sz="6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71488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Почту, лес, продукты, мебель -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Сможет все перевезти.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 машина едет,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приветствуя в пути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005-008-TRANSPORT-nazemnyj-AVTOMOBILNYJ.jp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26" b="4651"/>
          <a:stretch>
            <a:fillRect/>
          </a:stretch>
        </p:blipFill>
        <p:spPr>
          <a:xfrm>
            <a:off x="4786314" y="1357298"/>
            <a:ext cx="4071966" cy="2857520"/>
          </a:xfrm>
        </p:spPr>
      </p:pic>
      <p:pic>
        <p:nvPicPr>
          <p:cNvPr id="10" name="Рисунок 9" descr="1269888406_0015-028-gruzovik.j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3786214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4857759"/>
            <a:ext cx="4000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Урожай собрали в поле,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Постарались от души.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Кузов грузовик наполнит,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Снова в город поспешит.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Самосвал</a:t>
            </a:r>
            <a:endParaRPr lang="ru-RU" sz="66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05064"/>
            <a:ext cx="7312896" cy="28529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Самосвал, самосвал!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Расскажи, где ты бывал!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на речку за лесок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Целый день возил песок!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на речке будет пляж.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Он, ребята, будет ваш!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самосв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7416827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Лесовоз</a:t>
            </a:r>
            <a:endParaRPr lang="ru-RU" sz="6600" b="1" dirty="0"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D_RusAvto_lesovoz_.jpgлесово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84784"/>
            <a:ext cx="7715304" cy="3240360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941168"/>
            <a:ext cx="7098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 ты вез, лесовоз?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 из леса бревна вез!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 зачем, лесовоз?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Чтобы дом из бревен рос!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</TotalTime>
  <Words>134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Знакомство детей с   транспортом</vt:lpstr>
      <vt:lpstr>Пассажирский транспорт</vt:lpstr>
      <vt:lpstr>Слайд 3</vt:lpstr>
      <vt:lpstr>Автобус</vt:lpstr>
      <vt:lpstr>Легковая машина</vt:lpstr>
      <vt:lpstr>Грузовой транспорт</vt:lpstr>
      <vt:lpstr>Грузовик</vt:lpstr>
      <vt:lpstr>Самосвал</vt:lpstr>
      <vt:lpstr>Лесовоз</vt:lpstr>
      <vt:lpstr>Кто регулирует дорожное движение?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Моржик</dc:creator>
  <cp:lastModifiedBy>Пользователь Windows</cp:lastModifiedBy>
  <cp:revision>33</cp:revision>
  <dcterms:created xsi:type="dcterms:W3CDTF">2014-03-03T19:47:08Z</dcterms:created>
  <dcterms:modified xsi:type="dcterms:W3CDTF">2015-01-29T11:42:57Z</dcterms:modified>
</cp:coreProperties>
</file>