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AC69-6327-4918-B39C-F6D37305A1D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0D15-017F-435B-96A2-527ED817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0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ртфолио\светлые карандаши\чист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6857999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84785" y="251522"/>
            <a:ext cx="392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Заметки в СМИ:</a:t>
            </a:r>
          </a:p>
        </p:txBody>
      </p:sp>
      <p:pic>
        <p:nvPicPr>
          <p:cNvPr id="30721" name="Picture 1" descr="C:\Users\User\Desktop\дипломы\0VLBL0YvzEU (2).jpg"/>
          <p:cNvPicPr>
            <a:picLocks noChangeAspect="1" noChangeArrowheads="1"/>
          </p:cNvPicPr>
          <p:nvPr/>
        </p:nvPicPr>
        <p:blipFill rotWithShape="1">
          <a:blip r:embed="rId3" cstate="print"/>
          <a:srcRect l="22151" t="18416" r="27182" b="17760"/>
          <a:stretch/>
        </p:blipFill>
        <p:spPr bwMode="auto">
          <a:xfrm>
            <a:off x="260648" y="897853"/>
            <a:ext cx="6264696" cy="710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38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ртфолио\светлые карандаши\чист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6857999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84785" y="251522"/>
            <a:ext cx="392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Заметки в СМИ:</a:t>
            </a:r>
          </a:p>
        </p:txBody>
      </p:sp>
      <p:pic>
        <p:nvPicPr>
          <p:cNvPr id="30722" name="Picture 2" descr="C:\Users\User\Desktop\дипломы\0VLBL0YvzEU.jpg"/>
          <p:cNvPicPr>
            <a:picLocks noChangeAspect="1" noChangeArrowheads="1"/>
          </p:cNvPicPr>
          <p:nvPr/>
        </p:nvPicPr>
        <p:blipFill>
          <a:blip r:embed="rId3" cstate="print"/>
          <a:srcRect l="27557" t="12891" r="20469" b="12891"/>
          <a:stretch>
            <a:fillRect/>
          </a:stretch>
        </p:blipFill>
        <p:spPr bwMode="auto">
          <a:xfrm>
            <a:off x="764704" y="801468"/>
            <a:ext cx="5519347" cy="813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85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2016-02-14T11:52:28Z</dcterms:created>
  <dcterms:modified xsi:type="dcterms:W3CDTF">2016-02-15T09:04:05Z</dcterms:modified>
</cp:coreProperties>
</file>