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8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Ярково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ярково ви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5925302" cy="444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Церковь и памятник погибшим солдатам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0080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4040919" cy="3235313"/>
          </a:xfrm>
        </p:spPr>
      </p:pic>
      <p:pic>
        <p:nvPicPr>
          <p:cNvPr id="5" name="Рисунок 4" descr="51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143248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Автовокзал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346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1120"/>
            <a:ext cx="8229600" cy="402412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Больница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59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786610" cy="508995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Библиотека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c863626257aab44f505b3010956e390f__800x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389718" cy="479228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Дом культуры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Спортивный комплекс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tn_204000_72d30f411d5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82260"/>
            <a:ext cx="4143404" cy="2757953"/>
          </a:xfrm>
        </p:spPr>
      </p:pic>
      <p:pic>
        <p:nvPicPr>
          <p:cNvPr id="5" name="Рисунок 4" descr="f_eWFyNzIucnUvd3AtY29udGVudC91cGxvYWRzLzIwMjAvMDEvRFNDXzA3NjMtMTAyNHg2ODQuanBnP19faWQ9MTMwNDkx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357562"/>
            <a:ext cx="4083685" cy="27277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яр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85918" y="482241"/>
            <a:ext cx="5715040" cy="5918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Моё село- Ярково . Оно находится на берегу реки Тобол.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тоб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717032"/>
            <a:ext cx="3744416" cy="2769171"/>
          </a:xfrm>
        </p:spPr>
      </p:pic>
      <p:pic>
        <p:nvPicPr>
          <p:cNvPr id="5" name="Рисунок 4" descr="яр ви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В посёлке есть районная библиотека, Дом культуры, стадион, спортивные залы.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сибиря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492896"/>
            <a:ext cx="3511296" cy="2340864"/>
          </a:xfrm>
        </p:spPr>
      </p:pic>
      <p:pic>
        <p:nvPicPr>
          <p:cNvPr id="9" name="Рисунок 8" descr="дом культуры.jpg"/>
          <p:cNvPicPr>
            <a:picLocks noChangeAspect="1"/>
          </p:cNvPicPr>
          <p:nvPr/>
        </p:nvPicPr>
        <p:blipFill>
          <a:blip r:embed="rId3" cstate="print"/>
          <a:srcRect l="13829" t="14184" r="27660" b="31915"/>
          <a:stretch>
            <a:fillRect/>
          </a:stretch>
        </p:blipFill>
        <p:spPr>
          <a:xfrm>
            <a:off x="683568" y="2492896"/>
            <a:ext cx="3528392" cy="243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Ш</a:t>
            </a:r>
            <a:r>
              <a:rPr lang="ru-RU" b="1" dirty="0" smtClean="0">
                <a:solidFill>
                  <a:srgbClr val="00B050"/>
                </a:solidFill>
              </a:rPr>
              <a:t>кола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89040"/>
            <a:ext cx="4059943" cy="2283718"/>
          </a:xfrm>
          <a:prstGeom prst="rect">
            <a:avLst/>
          </a:prstGeom>
        </p:spPr>
      </p:pic>
      <p:pic>
        <p:nvPicPr>
          <p:cNvPr id="9" name="Содержимое 8" descr="IMG_11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3803127" cy="2852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С</a:t>
            </a:r>
            <a:r>
              <a:rPr lang="ru-RU" b="1" dirty="0" smtClean="0">
                <a:solidFill>
                  <a:srgbClr val="00B050"/>
                </a:solidFill>
              </a:rPr>
              <a:t>адик </a:t>
            </a: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 err="1" smtClean="0">
                <a:solidFill>
                  <a:srgbClr val="00B050"/>
                </a:solidFill>
              </a:rPr>
              <a:t>Рябинушка</a:t>
            </a:r>
            <a:r>
              <a:rPr lang="ru-RU" b="1" dirty="0" smtClean="0">
                <a:solidFill>
                  <a:srgbClr val="00B050"/>
                </a:solidFill>
              </a:rPr>
              <a:t>».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IMG_6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Садик «Солнышко»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foto-detskogo-sada-solnyshko-v-yarko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Озёра и река Тобол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перепра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3744416" cy="2796138"/>
          </a:xfrm>
        </p:spPr>
      </p:pic>
      <p:pic>
        <p:nvPicPr>
          <p:cNvPr id="5" name="Рисунок 4" descr="озе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000372"/>
            <a:ext cx="3683902" cy="2787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Мост через речку Тобол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d6cf9f3751bd23898ab800652606e4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125" y="1600200"/>
            <a:ext cx="811175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Пожарная часть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49d681a68f5a1c359d952d604daec77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3429000"/>
            <a:ext cx="3362337" cy="2525699"/>
          </a:xfrm>
        </p:spPr>
      </p:pic>
      <p:pic>
        <p:nvPicPr>
          <p:cNvPr id="8" name="Рисунок 7" descr="70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857364"/>
            <a:ext cx="4335528" cy="2933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Ярково</vt:lpstr>
      <vt:lpstr>Моё село- Ярково . Оно находится на берегу реки Тобол. </vt:lpstr>
      <vt:lpstr>В посёлке есть районная библиотека, Дом культуры, стадион, спортивные залы. </vt:lpstr>
      <vt:lpstr> Школа</vt:lpstr>
      <vt:lpstr> Садик «Рябинушка».</vt:lpstr>
      <vt:lpstr>Садик «Солнышко»</vt:lpstr>
      <vt:lpstr>Озёра и река Тобол</vt:lpstr>
      <vt:lpstr>Мост через речку Тобол</vt:lpstr>
      <vt:lpstr>Пожарная часть</vt:lpstr>
      <vt:lpstr>Церковь и памятник погибшим солдатам</vt:lpstr>
      <vt:lpstr>Автовокзал</vt:lpstr>
      <vt:lpstr>Больница</vt:lpstr>
      <vt:lpstr>Библиотека</vt:lpstr>
      <vt:lpstr>Дом культуры</vt:lpstr>
      <vt:lpstr>Спортивный комплекс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родное село.</dc:title>
  <dc:creator>user</dc:creator>
  <cp:lastModifiedBy>c400</cp:lastModifiedBy>
  <cp:revision>7</cp:revision>
  <dcterms:created xsi:type="dcterms:W3CDTF">2017-09-17T14:49:11Z</dcterms:created>
  <dcterms:modified xsi:type="dcterms:W3CDTF">2020-11-15T11:16:37Z</dcterms:modified>
</cp:coreProperties>
</file>