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410F35-AB09-4561-B6DF-53C0C63F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351420"/>
            <a:ext cx="9180512" cy="7560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3108" y="285728"/>
            <a:ext cx="5100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Грамоты и дипломы:</a:t>
            </a:r>
          </a:p>
        </p:txBody>
      </p:sp>
      <p:pic>
        <p:nvPicPr>
          <p:cNvPr id="4" name="Рисунок 3" descr="IMG_20220131_161840.jpg"/>
          <p:cNvPicPr>
            <a:picLocks noChangeAspect="1"/>
          </p:cNvPicPr>
          <p:nvPr/>
        </p:nvPicPr>
        <p:blipFill>
          <a:blip r:embed="rId3" cstate="print"/>
          <a:srcRect t="4763"/>
          <a:stretch>
            <a:fillRect/>
          </a:stretch>
        </p:blipFill>
        <p:spPr>
          <a:xfrm>
            <a:off x="785230" y="1071546"/>
            <a:ext cx="2125470" cy="1518175"/>
          </a:xfrm>
          <a:prstGeom prst="rect">
            <a:avLst/>
          </a:prstGeom>
        </p:spPr>
      </p:pic>
      <p:pic>
        <p:nvPicPr>
          <p:cNvPr id="6" name="Рисунок 5" descr="SAVE_20220201_143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68722" y="1373211"/>
            <a:ext cx="2422238" cy="1759860"/>
          </a:xfrm>
          <a:prstGeom prst="rect">
            <a:avLst/>
          </a:prstGeom>
        </p:spPr>
      </p:pic>
      <p:pic>
        <p:nvPicPr>
          <p:cNvPr id="7" name="Рисунок 6" descr="SAVE_20220201_143012.jpg"/>
          <p:cNvPicPr>
            <a:picLocks noChangeAspect="1"/>
          </p:cNvPicPr>
          <p:nvPr/>
        </p:nvPicPr>
        <p:blipFill>
          <a:blip r:embed="rId5" cstate="print"/>
          <a:srcRect l="33723" t="11651" r="16989" b="2911"/>
          <a:stretch>
            <a:fillRect/>
          </a:stretch>
        </p:blipFill>
        <p:spPr>
          <a:xfrm>
            <a:off x="5140456" y="1467323"/>
            <a:ext cx="1357322" cy="1571636"/>
          </a:xfrm>
          <a:prstGeom prst="rect">
            <a:avLst/>
          </a:prstGeom>
        </p:spPr>
      </p:pic>
      <p:pic>
        <p:nvPicPr>
          <p:cNvPr id="8" name="Рисунок 7" descr="IMG_20220201_1332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113993" y="3743821"/>
            <a:ext cx="2088654" cy="1566491"/>
          </a:xfrm>
          <a:prstGeom prst="rect">
            <a:avLst/>
          </a:prstGeom>
        </p:spPr>
      </p:pic>
      <p:pic>
        <p:nvPicPr>
          <p:cNvPr id="9" name="Рисунок 8" descr="IMG_20220201_1332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035514" y="3902014"/>
            <a:ext cx="2088653" cy="1566491"/>
          </a:xfrm>
          <a:prstGeom prst="rect">
            <a:avLst/>
          </a:prstGeom>
        </p:spPr>
      </p:pic>
      <p:pic>
        <p:nvPicPr>
          <p:cNvPr id="10" name="Рисунок 9" descr="IMG_20220201_1431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378256" y="1318857"/>
            <a:ext cx="2214682" cy="1661012"/>
          </a:xfrm>
          <a:prstGeom prst="rect">
            <a:avLst/>
          </a:prstGeom>
        </p:spPr>
      </p:pic>
      <p:pic>
        <p:nvPicPr>
          <p:cNvPr id="12" name="Рисунок 11" descr="IMG-755645abbaa8c18ad94e32d6478e0ab5-V.jpg"/>
          <p:cNvPicPr>
            <a:picLocks noChangeAspect="1"/>
          </p:cNvPicPr>
          <p:nvPr/>
        </p:nvPicPr>
        <p:blipFill>
          <a:blip r:embed="rId9" cstate="print"/>
          <a:srcRect l="36111" t="18750" r="19444"/>
          <a:stretch>
            <a:fillRect/>
          </a:stretch>
        </p:blipFill>
        <p:spPr>
          <a:xfrm>
            <a:off x="2222726" y="2881846"/>
            <a:ext cx="798591" cy="1946557"/>
          </a:xfrm>
          <a:prstGeom prst="rect">
            <a:avLst/>
          </a:prstGeom>
        </p:spPr>
      </p:pic>
      <p:pic>
        <p:nvPicPr>
          <p:cNvPr id="11" name="Рисунок 10" descr="IMG_20220201_1335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680602" y="3071618"/>
            <a:ext cx="1518175" cy="1138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410F35-AB09-4561-B6DF-53C0C63F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315416"/>
            <a:ext cx="9180512" cy="7560840"/>
          </a:xfrm>
          <a:prstGeom prst="rect">
            <a:avLst/>
          </a:prstGeom>
        </p:spPr>
      </p:pic>
      <p:pic>
        <p:nvPicPr>
          <p:cNvPr id="3" name="Рисунок 2" descr="IMG_20220201_143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3043" y="898322"/>
            <a:ext cx="2044522" cy="1533392"/>
          </a:xfrm>
          <a:prstGeom prst="rect">
            <a:avLst/>
          </a:prstGeom>
        </p:spPr>
      </p:pic>
      <p:pic>
        <p:nvPicPr>
          <p:cNvPr id="4" name="Рисунок 3" descr="IMG_20220201_133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4377" y="914339"/>
            <a:ext cx="2139040" cy="1604280"/>
          </a:xfrm>
          <a:prstGeom prst="rect">
            <a:avLst/>
          </a:prstGeom>
        </p:spPr>
      </p:pic>
      <p:pic>
        <p:nvPicPr>
          <p:cNvPr id="5" name="Рисунок 4" descr="IMG_20220201_133242.jpg"/>
          <p:cNvPicPr>
            <a:picLocks noChangeAspect="1"/>
          </p:cNvPicPr>
          <p:nvPr/>
        </p:nvPicPr>
        <p:blipFill rotWithShape="1">
          <a:blip r:embed="rId5" cstate="print"/>
          <a:srcRect l="2542" t="5244" r="3584" b="4027"/>
          <a:stretch/>
        </p:blipFill>
        <p:spPr>
          <a:xfrm>
            <a:off x="5030330" y="547492"/>
            <a:ext cx="2455637" cy="1780036"/>
          </a:xfrm>
          <a:prstGeom prst="rect">
            <a:avLst/>
          </a:prstGeom>
        </p:spPr>
      </p:pic>
      <p:pic>
        <p:nvPicPr>
          <p:cNvPr id="6" name="Рисунок 5" descr="IMG_20220201_1332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3585" y="3187959"/>
            <a:ext cx="2044522" cy="1533392"/>
          </a:xfrm>
          <a:prstGeom prst="rect">
            <a:avLst/>
          </a:prstGeom>
        </p:spPr>
      </p:pic>
      <p:pic>
        <p:nvPicPr>
          <p:cNvPr id="8" name="Рисунок 7" descr="IMG_20220201_1431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390841" y="3211776"/>
            <a:ext cx="2235052" cy="1676289"/>
          </a:xfrm>
          <a:prstGeom prst="rect">
            <a:avLst/>
          </a:prstGeom>
        </p:spPr>
      </p:pic>
      <p:pic>
        <p:nvPicPr>
          <p:cNvPr id="9" name="Рисунок 8" descr="IMG_20220201_1431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477256" y="3217741"/>
            <a:ext cx="2235051" cy="1676289"/>
          </a:xfrm>
          <a:prstGeom prst="rect">
            <a:avLst/>
          </a:prstGeom>
        </p:spPr>
      </p:pic>
      <p:pic>
        <p:nvPicPr>
          <p:cNvPr id="10" name="Рисунок 9" descr="IMG_20220201_1332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6298544" y="2772278"/>
            <a:ext cx="2235053" cy="1676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410F35-AB09-4561-B6DF-53C0C63F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351420"/>
            <a:ext cx="9180512" cy="7560840"/>
          </a:xfrm>
          <a:prstGeom prst="rect">
            <a:avLst/>
          </a:prstGeom>
        </p:spPr>
      </p:pic>
      <p:pic>
        <p:nvPicPr>
          <p:cNvPr id="2" name="Рисунок 1" descr="IMG_20191227_131030.jpg"/>
          <p:cNvPicPr>
            <a:picLocks noChangeAspect="1"/>
          </p:cNvPicPr>
          <p:nvPr/>
        </p:nvPicPr>
        <p:blipFill>
          <a:blip r:embed="rId3" cstate="print"/>
          <a:srcRect l="9722" t="4166" r="13889" b="11458"/>
          <a:stretch>
            <a:fillRect/>
          </a:stretch>
        </p:blipFill>
        <p:spPr>
          <a:xfrm>
            <a:off x="835898" y="760776"/>
            <a:ext cx="1345437" cy="1981462"/>
          </a:xfrm>
          <a:prstGeom prst="rect">
            <a:avLst/>
          </a:prstGeom>
        </p:spPr>
      </p:pic>
      <p:pic>
        <p:nvPicPr>
          <p:cNvPr id="7" name="Рисунок 6" descr="IMG_20220201_133337.jpg"/>
          <p:cNvPicPr>
            <a:picLocks noChangeAspect="1"/>
          </p:cNvPicPr>
          <p:nvPr/>
        </p:nvPicPr>
        <p:blipFill>
          <a:blip r:embed="rId4" cstate="print"/>
          <a:srcRect t="7647"/>
          <a:stretch>
            <a:fillRect/>
          </a:stretch>
        </p:blipFill>
        <p:spPr>
          <a:xfrm rot="5400000">
            <a:off x="2327059" y="1059894"/>
            <a:ext cx="2056999" cy="1424770"/>
          </a:xfrm>
          <a:prstGeom prst="rect">
            <a:avLst/>
          </a:prstGeom>
        </p:spPr>
      </p:pic>
      <p:pic>
        <p:nvPicPr>
          <p:cNvPr id="9" name="Рисунок 8" descr="IMG_20220201_133328.jpg"/>
          <p:cNvPicPr>
            <a:picLocks noChangeAspect="1"/>
          </p:cNvPicPr>
          <p:nvPr/>
        </p:nvPicPr>
        <p:blipFill>
          <a:blip r:embed="rId5" cstate="print"/>
          <a:srcRect l="3323" t="5734"/>
          <a:stretch>
            <a:fillRect/>
          </a:stretch>
        </p:blipFill>
        <p:spPr>
          <a:xfrm rot="5400000">
            <a:off x="2803585" y="3624507"/>
            <a:ext cx="2042887" cy="1493943"/>
          </a:xfrm>
          <a:prstGeom prst="rect">
            <a:avLst/>
          </a:prstGeom>
        </p:spPr>
      </p:pic>
      <p:pic>
        <p:nvPicPr>
          <p:cNvPr id="11" name="Рисунок 10" descr="IMG_20220201_1431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348310" y="939766"/>
            <a:ext cx="1919303" cy="1439477"/>
          </a:xfrm>
          <a:prstGeom prst="rect">
            <a:avLst/>
          </a:prstGeom>
        </p:spPr>
      </p:pic>
      <p:pic>
        <p:nvPicPr>
          <p:cNvPr id="12" name="Рисунок 11" descr="IMG_20220201_1431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77478" y="3151818"/>
            <a:ext cx="1877344" cy="1408008"/>
          </a:xfrm>
          <a:prstGeom prst="rect">
            <a:avLst/>
          </a:prstGeom>
        </p:spPr>
      </p:pic>
      <p:pic>
        <p:nvPicPr>
          <p:cNvPr id="13" name="Рисунок 12" descr="IMG_20220201_1333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127626" y="3183587"/>
            <a:ext cx="1877341" cy="1408006"/>
          </a:xfrm>
          <a:prstGeom prst="rect">
            <a:avLst/>
          </a:prstGeom>
        </p:spPr>
      </p:pic>
      <p:pic>
        <p:nvPicPr>
          <p:cNvPr id="14" name="Рисунок 13" descr="IMG_20220201_1331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4630766" y="3649988"/>
            <a:ext cx="1991925" cy="1493944"/>
          </a:xfrm>
          <a:prstGeom prst="rect">
            <a:avLst/>
          </a:prstGeom>
        </p:spPr>
      </p:pic>
      <p:pic>
        <p:nvPicPr>
          <p:cNvPr id="1026" name="Picture 2" descr="L:\Работа на 2020-2021 учебный год\диплом Савельевой Ани_1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747066"/>
            <a:ext cx="1424771" cy="2016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Солнышко Солнышко</cp:lastModifiedBy>
  <cp:revision>8</cp:revision>
  <dcterms:created xsi:type="dcterms:W3CDTF">2022-02-01T16:41:33Z</dcterms:created>
  <dcterms:modified xsi:type="dcterms:W3CDTF">2022-02-02T16:30:30Z</dcterms:modified>
</cp:coreProperties>
</file>