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5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7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7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1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4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52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3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4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0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7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B803-927A-487A-9C2D-FB858E64392C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DFF7-3BB4-400A-AD52-B569BC97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" y="9448"/>
            <a:ext cx="9129984" cy="68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8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9"/>
            <a:ext cx="8784976" cy="646331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МАДОУ «ЦРР – детский сад» Солнышко» Ярковского муниципального района» структурное подразделение МАДОУ «ЦРР – детский сад» Рябинушка»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2857" y="547811"/>
            <a:ext cx="4826281" cy="626469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4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Рябинушка1</dc:creator>
  <cp:lastModifiedBy>Рябинушка1</cp:lastModifiedBy>
  <cp:revision>5</cp:revision>
  <dcterms:created xsi:type="dcterms:W3CDTF">2018-02-27T11:12:45Z</dcterms:created>
  <dcterms:modified xsi:type="dcterms:W3CDTF">2018-02-27T12:01:55Z</dcterms:modified>
</cp:coreProperties>
</file>