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248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шаблоны к през\90105_html_m75782e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"/>
            <a:ext cx="6919648" cy="914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ocuments\2020_01_27\IMG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4" t="6991" r="7005" b="4179"/>
          <a:stretch/>
        </p:blipFill>
        <p:spPr bwMode="auto">
          <a:xfrm>
            <a:off x="2276872" y="414159"/>
            <a:ext cx="4155531" cy="83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6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шаблоны к през\90105_html_m75782e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" y="11308"/>
            <a:ext cx="6838082" cy="89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331640"/>
            <a:ext cx="577654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334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2020-01-27T10:11:57Z</dcterms:created>
  <dcterms:modified xsi:type="dcterms:W3CDTF">2020-01-27T10:21:09Z</dcterms:modified>
</cp:coreProperties>
</file>